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72" r:id="rId7"/>
    <p:sldId id="263" r:id="rId8"/>
    <p:sldId id="270" r:id="rId9"/>
    <p:sldId id="264" r:id="rId10"/>
    <p:sldId id="262" r:id="rId11"/>
    <p:sldId id="266" r:id="rId12"/>
    <p:sldId id="271" r:id="rId13"/>
    <p:sldId id="267" r:id="rId14"/>
    <p:sldId id="273" r:id="rId15"/>
    <p:sldId id="269" r:id="rId16"/>
  </p:sldIdLst>
  <p:sldSz cx="9144000" cy="6858000" type="screen4x3"/>
  <p:notesSz cx="9296400" cy="7010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045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2143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347" y="2"/>
            <a:ext cx="4028440" cy="352143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8712889A-10EB-472D-9132-32E390FA8B8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261"/>
            <a:ext cx="4028440" cy="352142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347" y="6658261"/>
            <a:ext cx="4028440" cy="352142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6A46ABC9-BE52-441C-B2FB-4B46B9604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6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028440" cy="351737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r>
              <a:rPr lang="en-US" dirty="0" smtClean="0"/>
              <a:t>E Filing Procedure Training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4"/>
            <a:ext cx="4028440" cy="351737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7584164C-9473-43FD-A382-DBB7730CE51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01600" y="635000"/>
            <a:ext cx="6351588" cy="476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31987" y="1076133"/>
            <a:ext cx="2928325" cy="3293166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 dirty="0" smtClean="0"/>
              <a:t>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7"/>
            <a:ext cx="4028440" cy="351736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7"/>
            <a:ext cx="4028440" cy="351736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1C1139CD-C48C-4619-A339-8821787A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5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50000"/>
      </a:lnSpc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782638"/>
            <a:ext cx="5984875" cy="4489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46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876300"/>
            <a:ext cx="6002337" cy="4502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90783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0675" y="876300"/>
            <a:ext cx="5905500" cy="44291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718603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876300"/>
            <a:ext cx="6002337" cy="4502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575251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0663" y="936625"/>
            <a:ext cx="6784976" cy="50895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895301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7963" y="866775"/>
            <a:ext cx="6040437" cy="45307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344696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0575" y="546100"/>
            <a:ext cx="5291138" cy="3967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23864" y="4873352"/>
            <a:ext cx="6264696" cy="185300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6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876300"/>
            <a:ext cx="6008687" cy="45069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9509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588" y="876300"/>
            <a:ext cx="6097587" cy="4573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07254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588" y="876300"/>
            <a:ext cx="6097587" cy="4573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82891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588" y="876300"/>
            <a:ext cx="6097587" cy="4573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17296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038252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588" y="876300"/>
            <a:ext cx="6097587" cy="4573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03697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588" y="876300"/>
            <a:ext cx="6097587" cy="4573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603193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0675" y="876300"/>
            <a:ext cx="5905500" cy="44291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3331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59A0-F7A6-489D-A0CA-BC2FC549526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261226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3642-0E1F-422B-BAEF-9DDDD9A7CD3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976145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C9DE-12B9-4CC0-8EC0-D06F0A6D1F78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481948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17A0-38E4-4D28-8F9E-665F4466023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641458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248B-F734-4B88-8CD3-8E996446D59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387404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5D1F-8B2F-4BC4-9DD0-234FFA3867B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491052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C198-5846-4E8D-8823-B07489D64611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241360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580C-15E4-4EB3-8C6D-40A26D6720F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079925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4CE9-9B0C-4C37-A6B9-D0F26835559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783351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398C-BDC7-4989-8EB4-4EB6400B813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13285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762B-A9D2-4A54-AB27-5F8EE072F5CF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632896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08636-9525-41F1-9C52-481CC69D34B1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4718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ourt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416387"/>
            <a:ext cx="7920879" cy="2713802"/>
          </a:xfrm>
        </p:spPr>
        <p:txBody>
          <a:bodyPr anchor="ctr">
            <a:normAutofit/>
          </a:bodyPr>
          <a:lstStyle/>
          <a:p>
            <a:r>
              <a:rPr lang="es-E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The</a:t>
            </a:r>
            <a: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E-</a:t>
            </a:r>
            <a:r>
              <a:rPr lang="es-E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Filing</a:t>
            </a:r>
            <a: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b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s-E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Procedure</a:t>
            </a:r>
            <a: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and </a:t>
            </a:r>
            <a:r>
              <a:rPr lang="es-E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Process</a:t>
            </a:r>
            <a: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s-ES" altLang="en-US" sz="24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es-ES" altLang="en-US" sz="24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s-ES" altLang="en-US" sz="24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es-ES" altLang="en-US" sz="24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s-ES" altLang="en-US" sz="24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E-Doc Submission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Cha-circuitcivil@ca.cjis20.org</a:t>
            </a:r>
            <a:endParaRPr lang="en-US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order sent as separate attachment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per case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that document is Word format, and stripped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than (4) orders per email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43152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if done wrong?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1916833"/>
            <a:ext cx="7992888" cy="159317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EMAILS sent to wrong address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may be delayed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may be missed completely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257175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86660"/>
            <a:ext cx="5742636" cy="28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518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1442195"/>
            <a:ext cx="62441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9322" indent="-2571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not “modified” (i.e. “stripped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</a:t>
            </a:r>
          </a:p>
          <a:p>
            <a:pPr marL="746522" lvl="1" indent="-257175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rejected </a:t>
            </a:r>
          </a:p>
          <a:p>
            <a:pPr marL="289322" indent="-257175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format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</a:t>
            </a:r>
          </a:p>
          <a:p>
            <a:pPr marL="746522" lvl="1" indent="-257175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rejected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63388"/>
            <a:ext cx="4414465" cy="250227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happens if done wrong?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0634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should my email look like?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42" y="1628800"/>
            <a:ext cx="854953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574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/Milk" panose="020B0603050302020204" pitchFamily="34" charset="0"/>
                <a:cs typeface="Aharoni" panose="02010803020104030203" pitchFamily="2" charset="-79"/>
              </a:rPr>
              <a:t>Tips and Exceptions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mon/Milk" panose="020B06030503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Email now constitutes your cover letter</a:t>
            </a:r>
          </a:p>
          <a:p>
            <a:pPr marL="342900" lvl="2" indent="-34290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 (carbon copy) opposing counsel on submission email</a:t>
            </a:r>
          </a:p>
          <a:p>
            <a:pPr marL="342900" lvl="2" indent="-342900"/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2" indent="-342900"/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5573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End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61" y="2767539"/>
            <a:ext cx="5917675" cy="34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034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76672"/>
            <a:ext cx="6336704" cy="529531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Points of Interest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136904" cy="43924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Document Format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Form/Template Modifications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Pro </a:t>
            </a:r>
            <a:r>
              <a:rPr lang="en-US" altLang="en-US" dirty="0" err="1">
                <a:solidFill>
                  <a:schemeClr val="bg1"/>
                </a:solidFill>
              </a:rPr>
              <a:t>Se’s</a:t>
            </a:r>
            <a:r>
              <a:rPr lang="en-US" altLang="en-US" dirty="0">
                <a:solidFill>
                  <a:schemeClr val="bg1"/>
                </a:solidFill>
              </a:rPr>
              <a:t> and Unrepresented Interested Parties –Designation of Email vs. No Designation of Email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Form Retention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E Doc Submission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Types of Nomenclature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What happens if done wrong?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What should my email look like?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What should I be getting if done correctly</a:t>
            </a:r>
            <a:r>
              <a:rPr lang="en-US" altLang="en-US" dirty="0" smtClean="0">
                <a:solidFill>
                  <a:schemeClr val="bg1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Tips and Exceptions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11" y="1916832"/>
            <a:ext cx="1336649" cy="1307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Document Format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928" y="174195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Formats accepted: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-Word 97-2002 document (.doc)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-Word 2003-present document (.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docx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*Please note no other document format is acceptable at this time (e.g., PDFs, RTF’s, WPD’s,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are not acceptable and must be converted by attorney to word docs before sending to JA/Judge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8776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Form/Template Modifications</a:t>
            </a:r>
            <a:endParaRPr lang="en-US" b="1" u="sng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5116" y="2400300"/>
            <a:ext cx="2691299" cy="21808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it looked like before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32" y="1628800"/>
            <a:ext cx="3946367" cy="4798589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241908" y="5589240"/>
            <a:ext cx="1209155" cy="4715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Note the cc: or service list area</a:t>
            </a:r>
          </a:p>
        </p:txBody>
      </p:sp>
      <p:sp>
        <p:nvSpPr>
          <p:cNvPr id="6" name="Left Arrow 5"/>
          <p:cNvSpPr/>
          <p:nvPr/>
        </p:nvSpPr>
        <p:spPr>
          <a:xfrm>
            <a:off x="4283968" y="4901639"/>
            <a:ext cx="1161129" cy="4590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Notice the signature line</a:t>
            </a:r>
          </a:p>
        </p:txBody>
      </p:sp>
      <p:sp>
        <p:nvSpPr>
          <p:cNvPr id="5" name="Left Arrow 4"/>
          <p:cNvSpPr/>
          <p:nvPr/>
        </p:nvSpPr>
        <p:spPr>
          <a:xfrm>
            <a:off x="4489890" y="4518022"/>
            <a:ext cx="1152128" cy="498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Notice the done and ordered date</a:t>
            </a:r>
          </a:p>
        </p:txBody>
      </p:sp>
    </p:spTree>
    <p:extLst>
      <p:ext uri="{BB962C8B-B14F-4D97-AF65-F5344CB8AC3E}">
        <p14:creationId xmlns:p14="http://schemas.microsoft.com/office/powerpoint/2010/main" val="29857965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Form/Template Modification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4612" y="1690689"/>
            <a:ext cx="2673386" cy="17788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it should look like now: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4138" y="2925232"/>
            <a:ext cx="322235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Done and Ordered paragraph</a:t>
            </a:r>
          </a:p>
          <a:p>
            <a:pPr marL="160735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signature line</a:t>
            </a:r>
          </a:p>
          <a:p>
            <a:pPr marL="160735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cc: or Service List Area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23" y="1559773"/>
            <a:ext cx="4125473" cy="49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78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FORM WILL LOOK LIKE ONCE DONE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628800"/>
            <a:ext cx="4043842" cy="489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931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 SE’S AND UNREPRESENTED INTERESTED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82641"/>
            <a:ext cx="8064896" cy="375467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 strongly recommends that you encourage all parties who must be served to provide their email for the portal to serve them.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mandatory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party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www.flcourts.org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instructions on how to register their email</a:t>
            </a:r>
          </a:p>
          <a:p>
            <a:pPr marL="0" indent="0">
              <a:buNone/>
            </a:pP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70080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Designation of Emails</a:t>
            </a:r>
          </a:p>
        </p:txBody>
      </p:sp>
    </p:spTree>
    <p:extLst>
      <p:ext uri="{BB962C8B-B14F-4D97-AF65-F5344CB8AC3E}">
        <p14:creationId xmlns:p14="http://schemas.microsoft.com/office/powerpoint/2010/main" val="16786749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42" y="5507389"/>
            <a:ext cx="1790165" cy="87393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8650" y="2348880"/>
            <a:ext cx="797579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designation?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 will print copies and mail.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Attorneys who submit the proposed order must furnish stamped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envelopes.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should include “Envelopes Submitted” (Ex: 17456CP Estate of John Doe (Envelopes Submitted)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will manually add the party to the service list on the proposed order. 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247" y="1734300"/>
            <a:ext cx="453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Non-Designation of Emails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 SE’S AND UNREPRESENTED INTERESTED PARTIES</a:t>
            </a:r>
          </a:p>
        </p:txBody>
      </p:sp>
    </p:spTree>
    <p:extLst>
      <p:ext uri="{BB962C8B-B14F-4D97-AF65-F5344CB8AC3E}">
        <p14:creationId xmlns:p14="http://schemas.microsoft.com/office/powerpoint/2010/main" val="18883530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Form Retention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your forms locally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keep previous format 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event that there are any computer issues, the previous format will be used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7713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14948</TotalTime>
  <Words>449</Words>
  <Application>Microsoft Office PowerPoint</Application>
  <PresentationFormat>On-screen Show (4:3)</PresentationFormat>
  <Paragraphs>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Century Schoolbook</vt:lpstr>
      <vt:lpstr>Lemon/Milk</vt:lpstr>
      <vt:lpstr>Diseño predeterminado</vt:lpstr>
      <vt:lpstr>The E-Filing  Procedure and Process    </vt:lpstr>
      <vt:lpstr>Points of Interest</vt:lpstr>
      <vt:lpstr>Document Format</vt:lpstr>
      <vt:lpstr>Form/Template Modifications</vt:lpstr>
      <vt:lpstr>Form/Template Modification</vt:lpstr>
      <vt:lpstr>WHAT FORM WILL LOOK LIKE ONCE DONE</vt:lpstr>
      <vt:lpstr>PRO SE’S AND UNREPRESENTED INTERESTED PARTIES</vt:lpstr>
      <vt:lpstr>PRO SE’S AND UNREPRESENTED INTERESTED PARTIES</vt:lpstr>
      <vt:lpstr>Form Retention</vt:lpstr>
      <vt:lpstr>E-Doc Submission</vt:lpstr>
      <vt:lpstr>What happens if done wrong?</vt:lpstr>
      <vt:lpstr>What happens if done wrong?</vt:lpstr>
      <vt:lpstr>What should my email look like?</vt:lpstr>
      <vt:lpstr>Tips and Exceptions</vt:lpstr>
      <vt:lpstr>End</vt:lpstr>
    </vt:vector>
  </TitlesOfParts>
  <Company>Siracusa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mwhite</cp:lastModifiedBy>
  <cp:revision>102</cp:revision>
  <cp:lastPrinted>2018-01-19T14:07:14Z</cp:lastPrinted>
  <dcterms:created xsi:type="dcterms:W3CDTF">2009-03-26T20:51:52Z</dcterms:created>
  <dcterms:modified xsi:type="dcterms:W3CDTF">2018-10-10T16:04:43Z</dcterms:modified>
</cp:coreProperties>
</file>